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9" r:id="rId4"/>
    <p:sldId id="321" r:id="rId5"/>
    <p:sldId id="322" r:id="rId6"/>
    <p:sldId id="324" r:id="rId7"/>
    <p:sldId id="323" r:id="rId8"/>
    <p:sldId id="325" r:id="rId9"/>
    <p:sldId id="326" r:id="rId10"/>
    <p:sldId id="317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50376956-ceb2-4b6b-99f4-1ddfd4ed8b48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1838" y="433750"/>
            <a:ext cx="9070190" cy="2541775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2: Home </a:t>
            </a:r>
            <a:r>
              <a:rPr lang="hr-HR" sz="6600" b="1" dirty="0" err="1">
                <a:solidFill>
                  <a:srgbClr val="FF0000"/>
                </a:solidFill>
              </a:rPr>
              <a:t>is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>
                <a:solidFill>
                  <a:srgbClr val="FF0000"/>
                </a:solidFill>
              </a:rPr>
              <a:t>            </a:t>
            </a:r>
            <a:r>
              <a:rPr lang="hr-HR" sz="6600" b="1" dirty="0" err="1">
                <a:solidFill>
                  <a:srgbClr val="FF0000"/>
                </a:solidFill>
              </a:rPr>
              <a:t>heart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is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 err="1"/>
              <a:t>Around</a:t>
            </a:r>
            <a:r>
              <a:rPr lang="hr-HR" sz="6600" dirty="0"/>
              <a:t> </a:t>
            </a:r>
            <a:r>
              <a:rPr lang="hr-HR" sz="6600" dirty="0" err="1"/>
              <a:t>the</a:t>
            </a:r>
            <a:r>
              <a:rPr lang="hr-HR" sz="6600" dirty="0"/>
              <a:t> </a:t>
            </a:r>
            <a:r>
              <a:rPr lang="hr-HR" sz="6600" dirty="0" err="1"/>
              <a:t>world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                                                               LEARN MORE.</a:t>
            </a:r>
          </a:p>
          <a:p>
            <a:endParaRPr lang="hr-HR" sz="2400" dirty="0"/>
          </a:p>
          <a:p>
            <a:r>
              <a:rPr lang="hr-HR" sz="2400" b="1" dirty="0" err="1">
                <a:hlinkClick r:id="rId4"/>
              </a:rPr>
              <a:t>https</a:t>
            </a:r>
            <a:r>
              <a:rPr lang="hr-HR" sz="2400" b="1" dirty="0">
                <a:hlinkClick r:id="rId4"/>
              </a:rPr>
              <a:t>://</a:t>
            </a:r>
            <a:r>
              <a:rPr lang="hr-HR" sz="2400" b="1" dirty="0" err="1">
                <a:hlinkClick r:id="rId4"/>
              </a:rPr>
              <a:t>www.e-sfera.hr</a:t>
            </a:r>
            <a:r>
              <a:rPr lang="hr-HR" sz="2400" b="1" dirty="0">
                <a:hlinkClick r:id="rId4"/>
              </a:rPr>
              <a:t>/dodatni-digitalni-</a:t>
            </a:r>
            <a:r>
              <a:rPr lang="hr-HR" sz="2400" b="1" dirty="0" err="1">
                <a:hlinkClick r:id="rId4"/>
              </a:rPr>
              <a:t>sadrzaji</a:t>
            </a:r>
            <a:r>
              <a:rPr lang="hr-HR" sz="2400" b="1" dirty="0">
                <a:hlinkClick r:id="rId4"/>
              </a:rPr>
              <a:t>/50376956-</a:t>
            </a:r>
            <a:r>
              <a:rPr lang="hr-HR" sz="2400" b="1" dirty="0" err="1">
                <a:hlinkClick r:id="rId4"/>
              </a:rPr>
              <a:t>ceb2</a:t>
            </a:r>
            <a:r>
              <a:rPr lang="hr-HR" sz="2400" b="1" dirty="0">
                <a:hlinkClick r:id="rId4"/>
              </a:rPr>
              <a:t>-</a:t>
            </a:r>
            <a:r>
              <a:rPr lang="hr-HR" sz="2400" b="1" dirty="0" err="1">
                <a:hlinkClick r:id="rId4"/>
              </a:rPr>
              <a:t>4b6b-99f4-1ddfd4ed8b48</a:t>
            </a:r>
            <a:r>
              <a:rPr lang="hr-HR" sz="2400" b="1" dirty="0">
                <a:hlinkClick r:id="rId4"/>
              </a:rPr>
              <a:t>/</a:t>
            </a:r>
            <a:r>
              <a:rPr lang="hr-HR" sz="2400" b="1" dirty="0"/>
              <a:t> </a:t>
            </a:r>
          </a:p>
          <a:p>
            <a:pPr algn="ctr"/>
            <a:r>
              <a:rPr lang="hr-HR" sz="2400" b="1" dirty="0" err="1"/>
              <a:t>Houses</a:t>
            </a:r>
            <a:r>
              <a:rPr lang="hr-HR" sz="2400" b="1" dirty="0"/>
              <a:t>  </a:t>
            </a:r>
            <a:r>
              <a:rPr lang="hr-HR" sz="2400" b="1" dirty="0" err="1"/>
              <a:t>around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world</a:t>
            </a:r>
            <a:r>
              <a:rPr lang="hr-HR" sz="2400" b="1" dirty="0"/>
              <a:t> </a:t>
            </a:r>
          </a:p>
          <a:p>
            <a:pPr algn="ctr"/>
            <a:endParaRPr lang="hr-HR" sz="2400" b="1" dirty="0"/>
          </a:p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 </a:t>
            </a:r>
            <a:r>
              <a:rPr lang="hr-HR" sz="2400" dirty="0" err="1"/>
              <a:t>below</a:t>
            </a:r>
            <a:r>
              <a:rPr lang="hr-H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028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2036" y="713750"/>
            <a:ext cx="90725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Can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name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characters</a:t>
            </a:r>
            <a:r>
              <a:rPr lang="hr-HR" sz="2600" dirty="0"/>
              <a:t> </a:t>
            </a:r>
            <a:r>
              <a:rPr lang="hr-HR" sz="2600" dirty="0" err="1"/>
              <a:t>from</a:t>
            </a:r>
            <a:r>
              <a:rPr lang="hr-HR" sz="2600" dirty="0"/>
              <a:t> </a:t>
            </a:r>
            <a:r>
              <a:rPr lang="hr-HR" sz="2600" dirty="0" err="1"/>
              <a:t>this</a:t>
            </a:r>
            <a:r>
              <a:rPr lang="hr-HR" sz="2600" dirty="0"/>
              <a:t> </a:t>
            </a:r>
            <a:r>
              <a:rPr lang="hr-HR" sz="2600" dirty="0" err="1"/>
              <a:t>unit</a:t>
            </a:r>
            <a:r>
              <a:rPr lang="hr-HR" sz="26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2036" y="2275463"/>
            <a:ext cx="90725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remember</a:t>
            </a:r>
            <a:r>
              <a:rPr lang="hr-HR" sz="2600" dirty="0"/>
              <a:t> </a:t>
            </a:r>
            <a:r>
              <a:rPr lang="hr-HR" sz="2600" dirty="0" err="1"/>
              <a:t>about</a:t>
            </a:r>
            <a:r>
              <a:rPr lang="hr-HR" sz="2600" dirty="0"/>
              <a:t> Kira, Harry, </a:t>
            </a:r>
            <a:r>
              <a:rPr lang="hr-HR" sz="2600" dirty="0" err="1"/>
              <a:t>Ewan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Pascal?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2037" y="3836670"/>
            <a:ext cx="90725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Write</a:t>
            </a:r>
            <a:r>
              <a:rPr lang="hr-HR" sz="2600" dirty="0"/>
              <a:t> </a:t>
            </a:r>
            <a:r>
              <a:rPr lang="hr-HR" sz="2600" dirty="0" err="1"/>
              <a:t>down</a:t>
            </a:r>
            <a:r>
              <a:rPr lang="hr-HR" sz="2600" dirty="0"/>
              <a:t> as </a:t>
            </a:r>
            <a:r>
              <a:rPr lang="hr-HR" sz="2600" dirty="0" err="1"/>
              <a:t>much</a:t>
            </a:r>
            <a:r>
              <a:rPr lang="hr-HR" sz="2600" dirty="0"/>
              <a:t> as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can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2 </a:t>
            </a:r>
            <a:r>
              <a:rPr lang="hr-HR" sz="2600" dirty="0" err="1"/>
              <a:t>minutes</a:t>
            </a:r>
            <a:r>
              <a:rPr lang="hr-HR" sz="2600" dirty="0"/>
              <a:t>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139" y="0"/>
            <a:ext cx="2690164" cy="194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6360" cy="6863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1023142"/>
            <a:ext cx="8089106" cy="5667218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964680" y="3749040"/>
            <a:ext cx="1234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rgbClr val="FF9900"/>
                </a:solidFill>
              </a:rPr>
              <a:t>H, 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4680" y="4241483"/>
            <a:ext cx="1234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rgbClr val="FF9900"/>
                </a:solidFill>
              </a:rPr>
              <a:t>E, 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4680" y="4772182"/>
            <a:ext cx="1234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rgbClr val="FF9900"/>
                </a:solidFill>
              </a:rPr>
              <a:t>H, 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4680" y="5376068"/>
            <a:ext cx="1234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rgbClr val="FF9900"/>
                </a:solidFill>
              </a:rPr>
              <a:t>H, 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4680" y="5970824"/>
            <a:ext cx="1234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rgbClr val="FF9900"/>
                </a:solidFill>
              </a:rPr>
              <a:t>   E</a:t>
            </a:r>
          </a:p>
        </p:txBody>
      </p:sp>
    </p:spTree>
    <p:extLst>
      <p:ext uri="{BB962C8B-B14F-4D97-AF65-F5344CB8AC3E}">
        <p14:creationId xmlns:p14="http://schemas.microsoft.com/office/powerpoint/2010/main" val="7721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30748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4065" y="1445341"/>
            <a:ext cx="33921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Look</a:t>
            </a:r>
            <a:r>
              <a:rPr lang="hr-HR" sz="2600" dirty="0"/>
              <a:t> at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photos</a:t>
            </a:r>
            <a:r>
              <a:rPr lang="hr-HR" sz="2600" dirty="0"/>
              <a:t>.</a:t>
            </a:r>
          </a:p>
          <a:p>
            <a:r>
              <a:rPr lang="hr-HR" sz="2600" dirty="0"/>
              <a:t> Name as </a:t>
            </a:r>
            <a:r>
              <a:rPr lang="hr-HR" sz="2600" dirty="0" err="1"/>
              <a:t>many</a:t>
            </a:r>
            <a:r>
              <a:rPr lang="hr-HR" sz="2600" dirty="0"/>
              <a:t> </a:t>
            </a:r>
            <a:r>
              <a:rPr lang="hr-HR" sz="2600" dirty="0" err="1"/>
              <a:t>things</a:t>
            </a:r>
            <a:r>
              <a:rPr lang="hr-HR" sz="2600" dirty="0"/>
              <a:t> as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can</a:t>
            </a:r>
            <a:r>
              <a:rPr lang="hr-HR" sz="2600" dirty="0"/>
              <a:t> </a:t>
            </a:r>
            <a:r>
              <a:rPr lang="hr-HR" sz="2600" dirty="0" err="1"/>
              <a:t>see</a:t>
            </a:r>
            <a:r>
              <a:rPr lang="hr-HR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134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2757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571" y="949428"/>
            <a:ext cx="3865183" cy="16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30748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4065" y="1445341"/>
            <a:ext cx="33921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Choose</a:t>
            </a:r>
            <a:r>
              <a:rPr lang="hr-HR" sz="2600" dirty="0"/>
              <a:t> one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photos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describe</a:t>
            </a:r>
            <a:r>
              <a:rPr lang="hr-HR" sz="2600" dirty="0"/>
              <a:t> </a:t>
            </a:r>
            <a:r>
              <a:rPr lang="hr-HR" sz="2600" dirty="0" err="1"/>
              <a:t>it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5 </a:t>
            </a:r>
            <a:r>
              <a:rPr lang="hr-HR" sz="2600" dirty="0" err="1"/>
              <a:t>sentences</a:t>
            </a:r>
            <a:r>
              <a:rPr lang="hr-HR" sz="2600" dirty="0"/>
              <a:t>. </a:t>
            </a:r>
          </a:p>
          <a:p>
            <a:endParaRPr lang="hr-HR" sz="2600" dirty="0"/>
          </a:p>
          <a:p>
            <a:r>
              <a:rPr lang="hr-HR" sz="2600" dirty="0" err="1"/>
              <a:t>Write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notebook</a:t>
            </a:r>
            <a:r>
              <a:rPr lang="hr-HR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33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073445" cy="6865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7123" y="501445"/>
            <a:ext cx="31020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Workbook</a:t>
            </a:r>
            <a:r>
              <a:rPr lang="hr-HR" sz="2600" dirty="0"/>
              <a:t>, </a:t>
            </a:r>
            <a:r>
              <a:rPr lang="hr-HR" sz="2600" dirty="0" err="1"/>
              <a:t>page</a:t>
            </a:r>
            <a:r>
              <a:rPr lang="hr-HR" sz="2600" dirty="0"/>
              <a:t> 25.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00" y="1393997"/>
            <a:ext cx="10396846" cy="5102942"/>
          </a:xfrm>
          <a:prstGeom prst="rect">
            <a:avLst/>
          </a:prstGeom>
          <a:solidFill>
            <a:srgbClr val="C00000"/>
          </a:solidFill>
          <a:ln w="889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4452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93" y="2142053"/>
            <a:ext cx="9217742" cy="4524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165" y="1202267"/>
            <a:ext cx="109433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Ask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friend</a:t>
            </a:r>
            <a:r>
              <a:rPr lang="hr-HR" sz="2600" dirty="0"/>
              <a:t> </a:t>
            </a:r>
            <a:r>
              <a:rPr lang="hr-HR" sz="2600" dirty="0" err="1"/>
              <a:t>these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then</a:t>
            </a:r>
            <a:r>
              <a:rPr lang="hr-HR" sz="2600" dirty="0"/>
              <a:t> </a:t>
            </a:r>
            <a:r>
              <a:rPr lang="hr-HR" sz="2600" dirty="0" err="1"/>
              <a:t>answer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same </a:t>
            </a:r>
            <a:r>
              <a:rPr lang="hr-HR" sz="2600" dirty="0" err="1"/>
              <a:t>questions</a:t>
            </a:r>
            <a:r>
              <a:rPr lang="hr-HR" sz="2600" dirty="0"/>
              <a:t> </a:t>
            </a:r>
            <a:r>
              <a:rPr lang="hr-HR" sz="2600" dirty="0" err="1"/>
              <a:t>yourself</a:t>
            </a:r>
            <a:r>
              <a:rPr lang="hr-HR" sz="2600" dirty="0"/>
              <a:t>, but </a:t>
            </a:r>
            <a:r>
              <a:rPr lang="hr-HR" sz="2600" dirty="0" err="1"/>
              <a:t>this</a:t>
            </a:r>
            <a:r>
              <a:rPr lang="hr-HR" sz="2600" dirty="0"/>
              <a:t> time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full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166" y="309715"/>
            <a:ext cx="109433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Describe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bedroom</a:t>
            </a:r>
            <a:r>
              <a:rPr lang="hr-HR" sz="2600" dirty="0"/>
              <a:t>. </a:t>
            </a:r>
            <a:br>
              <a:rPr lang="hr-HR" sz="2600" dirty="0"/>
            </a:br>
            <a:r>
              <a:rPr lang="hr-HR" sz="2600" dirty="0" err="1"/>
              <a:t>If</a:t>
            </a:r>
            <a:r>
              <a:rPr lang="hr-HR" sz="2600" dirty="0"/>
              <a:t> </a:t>
            </a:r>
            <a:r>
              <a:rPr lang="hr-HR" sz="2600" dirty="0" err="1"/>
              <a:t>necessary</a:t>
            </a:r>
            <a:r>
              <a:rPr lang="hr-HR" sz="2600" dirty="0"/>
              <a:t>, use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own</a:t>
            </a:r>
            <a:r>
              <a:rPr lang="hr-HR" sz="2600" dirty="0"/>
              <a:t> </a:t>
            </a:r>
            <a:r>
              <a:rPr lang="hr-HR" sz="2600" dirty="0" err="1"/>
              <a:t>answers</a:t>
            </a:r>
            <a:r>
              <a:rPr lang="hr-HR" sz="2600" dirty="0"/>
              <a:t> </a:t>
            </a:r>
            <a:r>
              <a:rPr lang="hr-HR" sz="2600" dirty="0" err="1"/>
              <a:t>from</a:t>
            </a:r>
            <a:r>
              <a:rPr lang="hr-HR" sz="2600" dirty="0"/>
              <a:t> </a:t>
            </a:r>
            <a:r>
              <a:rPr lang="hr-HR" sz="2600" dirty="0" err="1"/>
              <a:t>task</a:t>
            </a:r>
            <a:r>
              <a:rPr lang="hr-HR" sz="2600" dirty="0"/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26305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85860" cy="4838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5860" y="442452"/>
            <a:ext cx="36723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Draw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bedroom</a:t>
            </a:r>
            <a:r>
              <a:rPr lang="hr-HR" sz="2600" dirty="0"/>
              <a:t>. </a:t>
            </a:r>
          </a:p>
          <a:p>
            <a:endParaRPr lang="hr-HR" sz="2600" i="1" dirty="0"/>
          </a:p>
          <a:p>
            <a:r>
              <a:rPr lang="hr-HR" sz="2600" dirty="0"/>
              <a:t>Use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answers</a:t>
            </a:r>
            <a:r>
              <a:rPr lang="hr-HR" sz="2600" dirty="0"/>
              <a:t> to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 </a:t>
            </a:r>
            <a:r>
              <a:rPr lang="hr-HR" sz="2600" dirty="0" err="1"/>
              <a:t>from</a:t>
            </a:r>
            <a:r>
              <a:rPr lang="hr-HR" sz="2600" dirty="0"/>
              <a:t> </a:t>
            </a:r>
            <a:r>
              <a:rPr lang="hr-HR" sz="2600" dirty="0" err="1"/>
              <a:t>task</a:t>
            </a:r>
            <a:r>
              <a:rPr lang="hr-HR" sz="2600" dirty="0"/>
              <a:t> 1.</a:t>
            </a:r>
          </a:p>
          <a:p>
            <a:endParaRPr lang="hr-HR" sz="2600" dirty="0"/>
          </a:p>
          <a:p>
            <a:r>
              <a:rPr lang="hr-HR" sz="2600" dirty="0" err="1"/>
              <a:t>Write</a:t>
            </a:r>
            <a:r>
              <a:rPr lang="hr-HR" sz="2600" dirty="0"/>
              <a:t> </a:t>
            </a:r>
            <a:r>
              <a:rPr lang="hr-HR" sz="2600" dirty="0" err="1"/>
              <a:t>full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.</a:t>
            </a:r>
          </a:p>
          <a:p>
            <a:endParaRPr lang="hr-HR" sz="2600" dirty="0"/>
          </a:p>
          <a:p>
            <a:r>
              <a:rPr lang="hr-HR" sz="2600" dirty="0" err="1"/>
              <a:t>Write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 on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lines</a:t>
            </a:r>
            <a:r>
              <a:rPr lang="hr-HR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929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192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UNIT 2: Home is where              heart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187</cp:revision>
  <dcterms:created xsi:type="dcterms:W3CDTF">2020-09-19T11:02:00Z</dcterms:created>
  <dcterms:modified xsi:type="dcterms:W3CDTF">2022-09-07T10:50:09Z</dcterms:modified>
</cp:coreProperties>
</file>